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A512F-340E-4E64-8EF2-0C756A8DB487}" type="datetimeFigureOut">
              <a:rPr lang="en-US" smtClean="0"/>
              <a:pPr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19533-C5F6-4D9B-A495-D7D6BE481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0526"/>
          <a:stretch>
            <a:fillRect/>
          </a:stretch>
        </p:blipFill>
        <p:spPr bwMode="auto">
          <a:xfrm>
            <a:off x="4953000" y="609600"/>
            <a:ext cx="358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32674" y="4419600"/>
            <a:ext cx="350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REGISTRATION  $39  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Sign up at: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http://www.promisekeepers.org/events/san-diego-registration   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Discount Code:  </a:t>
            </a:r>
            <a:r>
              <a:rPr lang="en-US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0912-GRPC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Bus will leave from Grace Point 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Church.  Meet us here  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on Friday 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5PM and 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Saturday 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morning at 7:30AM.</a:t>
            </a: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r>
              <a:rPr lang="en-US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Invite friends, family, co-workers to focus on God’s call to men to follow, to lead, to serve</a:t>
            </a:r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1100" y="4419600"/>
            <a:ext cx="350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REGISTRATION  $39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Sign up at: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http://www.promisekeepers.org/events/san-diego-registration   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Discount Code:  </a:t>
            </a:r>
            <a:r>
              <a:rPr lang="en-US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0912-GRPC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Bus will leave from Grace Point Church.  Meet us here  on Friday 5PM and Saturday morning at 7:30AM.</a:t>
            </a:r>
          </a:p>
          <a:p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  <a:p>
            <a:r>
              <a:rPr lang="en-US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Invite friends, family, co-workers to focus on God’s call to men to follow, to lead, to serve</a:t>
            </a:r>
            <a:endParaRPr lang="en-US" sz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50526"/>
          <a:stretch>
            <a:fillRect/>
          </a:stretch>
        </p:blipFill>
        <p:spPr bwMode="auto">
          <a:xfrm>
            <a:off x="694574" y="609600"/>
            <a:ext cx="358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09600" y="228600"/>
            <a:ext cx="3751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Grace Point Church Fall 2012 Men’s Retreat</a:t>
            </a:r>
            <a:endParaRPr lang="en-US" sz="1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5452" y="228600"/>
            <a:ext cx="3751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Grace Point Church Fall 2012 Men’s Retreat</a:t>
            </a:r>
            <a:endParaRPr lang="en-US" sz="1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Kitchen Laptop</dc:creator>
  <cp:lastModifiedBy>Kitchen Laptop</cp:lastModifiedBy>
  <cp:revision>6</cp:revision>
  <dcterms:created xsi:type="dcterms:W3CDTF">2012-07-17T15:39:22Z</dcterms:created>
  <dcterms:modified xsi:type="dcterms:W3CDTF">2012-08-30T23:49:22Z</dcterms:modified>
</cp:coreProperties>
</file>